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60" r:id="rId3"/>
    <p:sldId id="265" r:id="rId4"/>
    <p:sldId id="257" r:id="rId5"/>
    <p:sldId id="258" r:id="rId6"/>
    <p:sldId id="261" r:id="rId7"/>
    <p:sldId id="264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52DFE-B9DE-4FED-95E7-C845BD041D8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1FDFE-4C4D-429E-B403-64C889FA4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80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6нчы </a:t>
            </a:r>
            <a:r>
              <a:rPr lang="ru-RU" dirty="0" err="1" smtClean="0"/>
              <a:t>сыйныф</a:t>
            </a:r>
            <a:r>
              <a:rPr lang="ru-RU" dirty="0" smtClean="0"/>
              <a:t> (рус т</a:t>
            </a:r>
            <a:r>
              <a:rPr lang="tt-RU" dirty="0" smtClean="0"/>
              <a:t>өркеме)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1FDFE-4C4D-429E-B403-64C889FA43A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A7578F-42D2-4477-B0E8-4DB856B710E5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EDDB23-528C-411B-B009-B7E9E538C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27 ноября СЕМИНАР\1007896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2677349" cy="26432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Билгеле киләчәк заман хикәя фигыл</a:t>
            </a:r>
            <a:r>
              <a:rPr lang="ru-RU" sz="36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4429132"/>
            <a:ext cx="7467600" cy="1328734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Совет районы МБОУ “90нчы гимназия”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татар теле һәм әдәбияты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укытучысы Насипова Л.Р.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2143116"/>
            <a:ext cx="3733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6нчы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сыйныф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(рус т</a:t>
            </a:r>
            <a:r>
              <a:rPr lang="tt-RU" b="1" i="1" dirty="0" smtClean="0">
                <a:solidFill>
                  <a:schemeClr val="accent6">
                    <a:lumMod val="75000"/>
                  </a:schemeClr>
                </a:solidFill>
              </a:rPr>
              <a:t>өркеме)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/>
          <a:lstStyle/>
          <a:p>
            <a:pPr algn="ctr">
              <a:buNone/>
            </a:pPr>
            <a:r>
              <a:rPr lang="ru-RU" sz="3600" b="1" dirty="0" err="1" smtClean="0"/>
              <a:t>Өй эше</a:t>
            </a: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err="1" smtClean="0"/>
              <a:t>Сез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өйдә </a:t>
            </a:r>
            <a:r>
              <a:rPr lang="ru-RU" sz="3600" b="1" dirty="0" smtClean="0"/>
              <a:t>ял </a:t>
            </a:r>
            <a:r>
              <a:rPr lang="ru-RU" sz="3600" b="1" dirty="0" err="1" smtClean="0"/>
              <a:t>көне нишләячәксез</a:t>
            </a:r>
            <a:r>
              <a:rPr lang="ru-RU" sz="3600" b="1" dirty="0" smtClean="0"/>
              <a:t>? </a:t>
            </a:r>
          </a:p>
          <a:p>
            <a:pPr algn="ctr">
              <a:buNone/>
            </a:pPr>
            <a:r>
              <a:rPr lang="ru-RU" sz="3600" b="1" dirty="0" smtClean="0"/>
              <a:t>План </a:t>
            </a:r>
            <a:r>
              <a:rPr lang="ru-RU" sz="3600" b="1" dirty="0" err="1" smtClean="0"/>
              <a:t>төзеп язарга</a:t>
            </a:r>
            <a:r>
              <a:rPr lang="ru-RU" sz="3600" b="1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Подарки пользовател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2762250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571612"/>
          <a:ext cx="6000797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527"/>
                <a:gridCol w="545527"/>
                <a:gridCol w="545527"/>
                <a:gridCol w="545527"/>
                <a:gridCol w="545527"/>
                <a:gridCol w="545527"/>
                <a:gridCol w="545527"/>
                <a:gridCol w="545527"/>
                <a:gridCol w="565006"/>
                <a:gridCol w="526048"/>
                <a:gridCol w="545527"/>
              </a:tblGrid>
              <a:tr h="535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43372" y="15001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д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15001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b="1" dirty="0" err="1"/>
              <a:t>ә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15001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ф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84" y="15001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т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15001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b="1" dirty="0" err="1"/>
              <a:t>ә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29454" y="15001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р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207167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к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207167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7884" y="207167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т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207167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а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207167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п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б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43240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43372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86314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86380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57884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29388" y="257174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ч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43240" y="31432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14744" y="31432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14810" y="31432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86314" y="31432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ч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57818" y="314324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43174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</a:t>
            </a:r>
            <a:endParaRPr lang="ru-RU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43240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b="1" dirty="0"/>
              <a:t>ө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714744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14810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</a:t>
            </a:r>
            <a:endParaRPr lang="ru-RU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786314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200" b="1" dirty="0"/>
              <a:t>ә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86380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57884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357950" y="371475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500166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</a:t>
            </a:r>
            <a:endParaRPr lang="ru-RU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071670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571736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</a:t>
            </a:r>
            <a:endParaRPr lang="ru-RU" sz="3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143240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</a:t>
            </a:r>
            <a:endParaRPr lang="ru-RU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714744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</a:t>
            </a:r>
            <a:endParaRPr lang="ru-RU" sz="3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214810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86314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5" name="Picture 6" descr="C:\Users\Алия\Desktop\3410903-ca5a154fa2642e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7"/>
            <a:ext cx="1784107" cy="1867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46" name="Picture 4" descr="C:\Users\Алия\Desktop\lastik-fc-lx24-fact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3000372"/>
            <a:ext cx="1452556" cy="1452556"/>
          </a:xfrm>
          <a:prstGeom prst="rect">
            <a:avLst/>
          </a:prstGeom>
          <a:noFill/>
        </p:spPr>
      </p:pic>
      <p:pic>
        <p:nvPicPr>
          <p:cNvPr id="47" name="Picture 3" descr="C:\Users\Алия\Desktop\0_89854_5a06ca25_X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000636"/>
            <a:ext cx="1666859" cy="1583516"/>
          </a:xfrm>
          <a:prstGeom prst="rect">
            <a:avLst/>
          </a:prstGeom>
          <a:noFill/>
        </p:spPr>
      </p:pic>
      <p:sp>
        <p:nvSpPr>
          <p:cNvPr id="48" name="Прямоугольник 47"/>
          <p:cNvSpPr/>
          <p:nvPr/>
        </p:nvSpPr>
        <p:spPr>
          <a:xfrm>
            <a:off x="2500298" y="285728"/>
            <a:ext cx="4515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Кроссворд: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C:\Documents and Settings\user\Рабочий стол\20834_b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5000636"/>
            <a:ext cx="1643074" cy="1643074"/>
          </a:xfrm>
          <a:prstGeom prst="rect">
            <a:avLst/>
          </a:prstGeom>
          <a:noFill/>
        </p:spPr>
      </p:pic>
      <p:pic>
        <p:nvPicPr>
          <p:cNvPr id="1028" name="Picture 4" descr="DataLife Engine Версия для печати Книга БУДУЩЕГ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5000636"/>
            <a:ext cx="2268340" cy="1571636"/>
          </a:xfrm>
          <a:prstGeom prst="rect">
            <a:avLst/>
          </a:prstGeom>
          <a:noFill/>
        </p:spPr>
      </p:pic>
      <p:pic>
        <p:nvPicPr>
          <p:cNvPr id="1030" name="Picture 6" descr="Научиться красиво писать и быстро считать - помогут и тетради - Картинка 8691/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2285992"/>
            <a:ext cx="1396613" cy="1643074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285720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78657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714480" y="3571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928794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929058" y="50720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8143900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33265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/>
              <a:t>җырлаячак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33265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споет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19675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киен</a:t>
            </a:r>
            <a:r>
              <a:rPr lang="tt-RU" sz="3200" dirty="0" smtClean="0"/>
              <a:t>әчәк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206084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/>
              <a:t>напишет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299695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/>
              <a:t>прочитает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26876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оденется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11960" y="206084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язачак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299695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укыячак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51520" y="400506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Мама сварит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3851920" y="393305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/>
              <a:t>Әни пешерәчәк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251520" y="479715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Магазин откроется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427984" y="479715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/>
              <a:t>Кибет ачылачак</a:t>
            </a:r>
            <a:endParaRPr lang="ru-RU" sz="3200" dirty="0"/>
          </a:p>
        </p:txBody>
      </p:sp>
      <p:pic>
        <p:nvPicPr>
          <p:cNvPr id="8196" name="Picture 4" descr="http://axgig.com/images/2247861854798730085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48680"/>
            <a:ext cx="2095500" cy="2095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1"/>
            <a:ext cx="8229600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1.Әни бүген өчпочмак пешерәчәк.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119675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Сегодня мама испечет треугольники.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кинога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барачак</a:t>
            </a:r>
            <a:r>
              <a:rPr lang="ru-RU" sz="3200" dirty="0"/>
              <a:t>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95536" y="249289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Азат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пойдет в кино.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996952"/>
            <a:ext cx="6891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3.Ученик пойдет в библиотеку.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23528" y="3573016"/>
            <a:ext cx="7906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/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Укучы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китапханәгә барачак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4149080"/>
            <a:ext cx="824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Алсу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будет мыть полы.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23528" y="4797152"/>
            <a:ext cx="7906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/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Алсу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ид</a:t>
            </a:r>
            <a:r>
              <a:rPr lang="tt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ән юачак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лия\Desktop\вопрос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1577" y="1714488"/>
            <a:ext cx="2892423" cy="2892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59" y="1397000"/>
          <a:ext cx="7848873" cy="3544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171"/>
                <a:gridCol w="3331358"/>
                <a:gridCol w="3096344"/>
              </a:tblGrid>
              <a:tr h="590695">
                <a:tc>
                  <a:txBody>
                    <a:bodyPr/>
                    <a:lstStyle/>
                    <a:p>
                      <a:r>
                        <a:rPr lang="tt-RU" dirty="0" smtClean="0"/>
                        <a:t>Мин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6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6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6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6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6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141277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Мин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436510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Алар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314096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Без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378904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Сез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141277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беләчәк</a:t>
            </a:r>
            <a:r>
              <a:rPr lang="tt-RU" sz="3200" b="1" dirty="0" smtClean="0">
                <a:solidFill>
                  <a:srgbClr val="00B050"/>
                </a:solidFill>
              </a:rPr>
              <a:t>мен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744" y="141277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барачак</a:t>
            </a:r>
            <a:r>
              <a:rPr lang="tt-RU" sz="3200" b="1" dirty="0" smtClean="0">
                <a:solidFill>
                  <a:srgbClr val="0070C0"/>
                </a:solidFill>
              </a:rPr>
              <a:t>мын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206084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барачак</a:t>
            </a:r>
            <a:r>
              <a:rPr lang="tt-RU" sz="3200" b="1" dirty="0" smtClean="0">
                <a:solidFill>
                  <a:srgbClr val="0070C0"/>
                </a:solidFill>
              </a:rPr>
              <a:t>сың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263691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барачак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267744" y="321297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барачак</a:t>
            </a:r>
            <a:r>
              <a:rPr lang="tt-RU" sz="3200" b="1" dirty="0" smtClean="0">
                <a:solidFill>
                  <a:srgbClr val="0070C0"/>
                </a:solidFill>
              </a:rPr>
              <a:t>быз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5736" y="371703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барачак</a:t>
            </a:r>
            <a:r>
              <a:rPr lang="tt-RU" sz="3200" b="1" dirty="0" smtClean="0">
                <a:solidFill>
                  <a:srgbClr val="0070C0"/>
                </a:solidFill>
              </a:rPr>
              <a:t>сыз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744" y="436510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барачак</a:t>
            </a:r>
            <a:r>
              <a:rPr lang="tt-RU" sz="3200" b="1" dirty="0" smtClean="0">
                <a:solidFill>
                  <a:srgbClr val="0070C0"/>
                </a:solidFill>
              </a:rPr>
              <a:t>лар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64088" y="206084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беләчәк</a:t>
            </a:r>
            <a:r>
              <a:rPr lang="tt-RU" sz="3200" b="1" dirty="0" smtClean="0">
                <a:solidFill>
                  <a:srgbClr val="00B050"/>
                </a:solidFill>
              </a:rPr>
              <a:t>сең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8104" y="256490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беләчәк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80112" y="314096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беләчәк</a:t>
            </a:r>
            <a:r>
              <a:rPr lang="tt-RU" sz="3200" b="1" dirty="0" smtClean="0">
                <a:solidFill>
                  <a:srgbClr val="00B050"/>
                </a:solidFill>
              </a:rPr>
              <a:t>без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6096" y="378904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беләчәк</a:t>
            </a:r>
            <a:r>
              <a:rPr lang="tt-RU" sz="3200" b="1" dirty="0" smtClean="0">
                <a:solidFill>
                  <a:srgbClr val="00B050"/>
                </a:solidFill>
              </a:rPr>
              <a:t>сез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64088" y="436510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беләчәк</a:t>
            </a:r>
            <a:r>
              <a:rPr lang="tt-RU" sz="3200" b="1" dirty="0" smtClean="0">
                <a:solidFill>
                  <a:srgbClr val="00B050"/>
                </a:solidFill>
              </a:rPr>
              <a:t>ләр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5576" y="198884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Син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55576" y="256490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/>
              <a:t>Ул</a:t>
            </a:r>
            <a:endParaRPr lang="ru-RU" sz="3200" b="1" dirty="0"/>
          </a:p>
        </p:txBody>
      </p:sp>
      <p:pic>
        <p:nvPicPr>
          <p:cNvPr id="28" name="Picture 2" descr="Материалы за 28.07.2013 &quot; Жизнь - это непрерывное познание частн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055579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712968" cy="64019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err="1" smtClean="0"/>
              <a:t>Супермалай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500" dirty="0" smtClean="0"/>
              <a:t>    </a:t>
            </a:r>
            <a:r>
              <a:rPr lang="ru-RU" sz="3500" dirty="0" err="1" smtClean="0"/>
              <a:t>Ул</a:t>
            </a:r>
            <a:r>
              <a:rPr lang="ru-RU" sz="3500" dirty="0" smtClean="0"/>
              <a:t> - </a:t>
            </a:r>
            <a:r>
              <a:rPr lang="ru-RU" sz="3500" dirty="0" err="1" smtClean="0"/>
              <a:t>супермалай</a:t>
            </a:r>
            <a:r>
              <a:rPr lang="ru-RU" sz="3500" dirty="0" smtClean="0"/>
              <a:t>.</a:t>
            </a:r>
          </a:p>
          <a:p>
            <a:pPr>
              <a:buNone/>
            </a:pPr>
            <a:r>
              <a:rPr lang="ru-RU" sz="3500" dirty="0" smtClean="0"/>
              <a:t> </a:t>
            </a:r>
            <a:r>
              <a:rPr lang="ru-RU" sz="3500" dirty="0" err="1" smtClean="0"/>
              <a:t>Ул</a:t>
            </a:r>
            <a:r>
              <a:rPr lang="ru-RU" sz="3500" dirty="0" smtClean="0"/>
              <a:t> </a:t>
            </a:r>
            <a:r>
              <a:rPr lang="ru-RU" sz="3500" dirty="0" err="1" smtClean="0"/>
              <a:t>теләсә,әллә нәрсәләр эшләячәк.Теләсә, кибеткә барачак,ипи</a:t>
            </a:r>
            <a:endParaRPr lang="ru-RU" sz="3500" dirty="0" smtClean="0"/>
          </a:p>
          <a:p>
            <a:pPr>
              <a:buNone/>
            </a:pPr>
            <a:r>
              <a:rPr lang="ru-RU" sz="3500" dirty="0" err="1" smtClean="0"/>
              <a:t>-сөт алып</a:t>
            </a:r>
            <a:r>
              <a:rPr lang="ru-RU" sz="3500" dirty="0" smtClean="0"/>
              <a:t> </a:t>
            </a:r>
            <a:r>
              <a:rPr lang="ru-RU" sz="3500" dirty="0" err="1" smtClean="0"/>
              <a:t>кайтачак.Чишмәдән </a:t>
            </a:r>
            <a:r>
              <a:rPr lang="ru-RU" sz="3500" dirty="0" smtClean="0"/>
              <a:t>су </a:t>
            </a:r>
            <a:r>
              <a:rPr lang="ru-RU" sz="3500" dirty="0" err="1" smtClean="0"/>
              <a:t>алып</a:t>
            </a:r>
            <a:r>
              <a:rPr lang="ru-RU" sz="3500" dirty="0" smtClean="0"/>
              <a:t> </a:t>
            </a:r>
            <a:r>
              <a:rPr lang="ru-RU" sz="3500" dirty="0" err="1" smtClean="0"/>
              <a:t>кайтачак</a:t>
            </a:r>
            <a:r>
              <a:rPr lang="ru-RU" sz="3500" dirty="0" smtClean="0"/>
              <a:t> . </a:t>
            </a:r>
            <a:r>
              <a:rPr lang="ru-RU" sz="3500" dirty="0" err="1" smtClean="0"/>
              <a:t>Әгәр теләсә, ишегалдында</a:t>
            </a:r>
            <a:r>
              <a:rPr lang="ru-RU" sz="3500" dirty="0" smtClean="0"/>
              <a:t> </a:t>
            </a:r>
            <a:r>
              <a:rPr lang="ru-RU" sz="3500" dirty="0" err="1" smtClean="0"/>
              <a:t>утын</a:t>
            </a:r>
            <a:r>
              <a:rPr lang="ru-RU" sz="3500" dirty="0" smtClean="0"/>
              <a:t> </a:t>
            </a:r>
            <a:r>
              <a:rPr lang="ru-RU" sz="3500" dirty="0" err="1" smtClean="0"/>
              <a:t>кисәчәк,утын ярачак</a:t>
            </a:r>
            <a:r>
              <a:rPr lang="ru-RU" sz="3500" dirty="0" smtClean="0"/>
              <a:t>. Буш </a:t>
            </a:r>
            <a:r>
              <a:rPr lang="ru-RU" sz="3500" dirty="0" err="1" smtClean="0"/>
              <a:t>вакытында</a:t>
            </a:r>
            <a:r>
              <a:rPr lang="ru-RU" sz="3500" dirty="0" smtClean="0"/>
              <a:t> </a:t>
            </a:r>
            <a:r>
              <a:rPr lang="ru-RU" sz="3500" dirty="0" err="1" smtClean="0"/>
              <a:t>китаплар</a:t>
            </a:r>
            <a:r>
              <a:rPr lang="ru-RU" sz="3500" dirty="0" smtClean="0"/>
              <a:t> </a:t>
            </a:r>
            <a:r>
              <a:rPr lang="ru-RU" sz="3500" dirty="0" err="1" smtClean="0"/>
              <a:t>укыячак</a:t>
            </a:r>
            <a:r>
              <a:rPr lang="ru-RU" sz="3500" dirty="0" smtClean="0"/>
              <a:t>. </a:t>
            </a:r>
            <a:r>
              <a:rPr lang="ru-RU" sz="3500" dirty="0" err="1" smtClean="0"/>
              <a:t>Савыт-саба</a:t>
            </a:r>
            <a:r>
              <a:rPr lang="ru-RU" sz="3500" dirty="0" smtClean="0"/>
              <a:t> </a:t>
            </a:r>
            <a:r>
              <a:rPr lang="ru-RU" sz="3500" dirty="0" err="1" smtClean="0"/>
              <a:t>юачак</a:t>
            </a:r>
            <a:r>
              <a:rPr lang="ru-RU" sz="3500" dirty="0" smtClean="0"/>
              <a:t>, </a:t>
            </a:r>
            <a:r>
              <a:rPr lang="ru-RU" sz="3500" dirty="0" err="1" smtClean="0"/>
              <a:t>идән себерәчәк.Тагын әллә нәрсәләр,әллә нәрсәләр эшл</a:t>
            </a:r>
            <a:r>
              <a:rPr lang="tt-RU" sz="3500" dirty="0" smtClean="0"/>
              <a:t>әячәк</a:t>
            </a:r>
            <a:r>
              <a:rPr lang="ru-RU" sz="3500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t-RU" sz="3200" dirty="0" smtClean="0"/>
              <a:t>Сорауларга җавап бирегез.</a:t>
            </a:r>
          </a:p>
          <a:p>
            <a:pPr algn="ctr">
              <a:buNone/>
            </a:pPr>
            <a:endParaRPr lang="tt-RU" sz="3200" dirty="0" smtClean="0"/>
          </a:p>
          <a:p>
            <a:pPr>
              <a:buNone/>
            </a:pPr>
            <a:r>
              <a:rPr lang="tt-RU" sz="3200" dirty="0" smtClean="0"/>
              <a:t>1.Малай ишегалдында нишләячәк?</a:t>
            </a:r>
          </a:p>
          <a:p>
            <a:pPr>
              <a:buNone/>
            </a:pPr>
            <a:r>
              <a:rPr lang="tt-RU" sz="3200" dirty="0" smtClean="0"/>
              <a:t>2.Өйдә ул нәрсәләр эшләячәк?</a:t>
            </a:r>
          </a:p>
          <a:p>
            <a:pPr>
              <a:buNone/>
            </a:pPr>
            <a:r>
              <a:rPr lang="tt-RU" sz="3200" dirty="0" smtClean="0"/>
              <a:t>3.Малай суны елгадан алып кайтачакмы?</a:t>
            </a:r>
          </a:p>
          <a:p>
            <a:pPr>
              <a:buNone/>
            </a:pPr>
            <a:r>
              <a:rPr lang="tt-RU" sz="3200" dirty="0" smtClean="0"/>
              <a:t>4.Ул кайчан китаплар укыячак?</a:t>
            </a:r>
            <a:endParaRPr lang="ru-RU" sz="3200" dirty="0"/>
          </a:p>
        </p:txBody>
      </p:sp>
      <p:pic>
        <p:nvPicPr>
          <p:cNvPr id="4098" name="Picture 2" descr="Знакомьтесь - Боня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653136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0"/>
            <a:ext cx="867819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А1. </a:t>
            </a:r>
            <a:r>
              <a:rPr lang="ru-RU" sz="2800" u="sng" dirty="0" err="1" smtClean="0"/>
              <a:t>Билгеле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киләчәк заман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хикәя фигыль</a:t>
            </a:r>
            <a:r>
              <a:rPr lang="tt-RU" sz="2800" u="sng" dirty="0" smtClean="0"/>
              <a:t>нең кушычаларын тап.</a:t>
            </a:r>
            <a:endParaRPr lang="ru-RU" sz="2800" u="sng" dirty="0" smtClean="0"/>
          </a:p>
          <a:p>
            <a:r>
              <a:rPr lang="ru-RU" sz="2800" dirty="0" smtClean="0"/>
              <a:t>1. </a:t>
            </a:r>
            <a:r>
              <a:rPr lang="ru-RU" sz="2800" dirty="0" err="1" smtClean="0"/>
              <a:t>-ачак/-әчәк, ячак/-ячәк</a:t>
            </a:r>
            <a:endParaRPr lang="ru-RU" sz="2800" dirty="0" smtClean="0"/>
          </a:p>
          <a:p>
            <a:r>
              <a:rPr lang="ru-RU" sz="2800" dirty="0" smtClean="0"/>
              <a:t>2. </a:t>
            </a:r>
            <a:r>
              <a:rPr lang="ru-RU" sz="2800" dirty="0" err="1" smtClean="0"/>
              <a:t>-ган/-гән, -кан/-кән;</a:t>
            </a:r>
            <a:endParaRPr lang="ru-RU" sz="2800" dirty="0" smtClean="0"/>
          </a:p>
          <a:p>
            <a:r>
              <a:rPr lang="ru-RU" sz="2800" dirty="0" smtClean="0"/>
              <a:t>3. -</a:t>
            </a:r>
            <a:r>
              <a:rPr lang="ru-RU" sz="2800" dirty="0" err="1" smtClean="0"/>
              <a:t>ды</a:t>
            </a:r>
            <a:r>
              <a:rPr lang="ru-RU" sz="2800" dirty="0" smtClean="0"/>
              <a:t>/-де, -те/-ты;</a:t>
            </a:r>
          </a:p>
          <a:p>
            <a:r>
              <a:rPr lang="ru-RU" sz="2800" u="sng" dirty="0" smtClean="0"/>
              <a:t>А2. </a:t>
            </a:r>
            <a:r>
              <a:rPr lang="ru-RU" sz="2800" u="sng" dirty="0" err="1" smtClean="0"/>
              <a:t>Дөрес кушымчаны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ялга</a:t>
            </a:r>
            <a:r>
              <a:rPr lang="ru-RU" sz="2800" u="sng" dirty="0" smtClean="0"/>
              <a:t> Мин татар </a:t>
            </a:r>
            <a:r>
              <a:rPr lang="ru-RU" sz="2800" u="sng" dirty="0" err="1" smtClean="0"/>
              <a:t>теленнән </a:t>
            </a:r>
            <a:r>
              <a:rPr lang="ru-RU" sz="2800" u="sng" dirty="0" smtClean="0"/>
              <a:t>"5«</a:t>
            </a:r>
            <a:r>
              <a:rPr lang="ru-RU" sz="2800" u="sng" dirty="0" err="1" smtClean="0"/>
              <a:t>ле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алачак</a:t>
            </a:r>
            <a:r>
              <a:rPr lang="ru-RU" sz="2800" u="sng" dirty="0" smtClean="0"/>
              <a:t>.....</a:t>
            </a:r>
          </a:p>
          <a:p>
            <a:r>
              <a:rPr lang="ru-RU" sz="2800" dirty="0" smtClean="0"/>
              <a:t>1.- </a:t>
            </a:r>
            <a:r>
              <a:rPr lang="ru-RU" sz="2800" dirty="0" err="1" smtClean="0"/>
              <a:t>сың</a:t>
            </a:r>
            <a:endParaRPr lang="ru-RU" sz="2800" dirty="0" smtClean="0"/>
          </a:p>
          <a:p>
            <a:r>
              <a:rPr lang="ru-RU" sz="2800" dirty="0" smtClean="0"/>
              <a:t>2. -</a:t>
            </a:r>
            <a:r>
              <a:rPr lang="ru-RU" sz="2800" dirty="0" err="1" smtClean="0"/>
              <a:t>мын</a:t>
            </a:r>
            <a:endParaRPr lang="ru-RU" sz="2800" dirty="0" smtClean="0"/>
          </a:p>
          <a:p>
            <a:r>
              <a:rPr lang="ru-RU" sz="2800" dirty="0" smtClean="0"/>
              <a:t>3. -мен</a:t>
            </a:r>
          </a:p>
          <a:p>
            <a:r>
              <a:rPr lang="ru-RU" sz="2800" u="sng" dirty="0" smtClean="0"/>
              <a:t>А3. </a:t>
            </a:r>
            <a:r>
              <a:rPr lang="ru-RU" sz="2800" u="sng" dirty="0" err="1" smtClean="0"/>
              <a:t>Хаталы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җөмләне </a:t>
            </a:r>
            <a:r>
              <a:rPr lang="ru-RU" sz="2800" u="sng" dirty="0" smtClean="0"/>
              <a:t>тап.</a:t>
            </a:r>
          </a:p>
          <a:p>
            <a:r>
              <a:rPr lang="ru-RU" sz="2800" dirty="0" smtClean="0"/>
              <a:t>1. </a:t>
            </a:r>
            <a:r>
              <a:rPr lang="ru-RU" sz="2800" dirty="0" err="1" smtClean="0"/>
              <a:t>Казанда</a:t>
            </a:r>
            <a:r>
              <a:rPr lang="ru-RU" sz="2800" dirty="0" smtClean="0"/>
              <a:t> </a:t>
            </a:r>
            <a:r>
              <a:rPr lang="ru-RU" sz="2800" dirty="0" err="1" smtClean="0"/>
              <a:t>яңа музейлар</a:t>
            </a:r>
            <a:r>
              <a:rPr lang="ru-RU" sz="2800" dirty="0" smtClean="0"/>
              <a:t> </a:t>
            </a:r>
            <a:r>
              <a:rPr lang="ru-RU" sz="2800" dirty="0" err="1" smtClean="0"/>
              <a:t>ачылачак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2. </a:t>
            </a:r>
            <a:r>
              <a:rPr lang="ru-RU" sz="2800" dirty="0" err="1" smtClean="0"/>
              <a:t>Җәй көне Татарстанга</a:t>
            </a:r>
            <a:r>
              <a:rPr lang="ru-RU" sz="2800" dirty="0" smtClean="0"/>
              <a:t> </a:t>
            </a:r>
            <a:r>
              <a:rPr lang="ru-RU" sz="2800" dirty="0" err="1" smtClean="0"/>
              <a:t>бик</a:t>
            </a:r>
            <a:r>
              <a:rPr lang="ru-RU" sz="2800" dirty="0" smtClean="0"/>
              <a:t> </a:t>
            </a:r>
            <a:r>
              <a:rPr lang="ru-RU" sz="2800" dirty="0" err="1" smtClean="0"/>
              <a:t>күп кунаклар</a:t>
            </a:r>
            <a:r>
              <a:rPr lang="ru-RU" sz="2800" dirty="0" smtClean="0"/>
              <a:t> </a:t>
            </a:r>
            <a:r>
              <a:rPr lang="ru-RU" sz="2800" dirty="0" err="1" smtClean="0"/>
              <a:t>киләячәк.</a:t>
            </a:r>
            <a:endParaRPr lang="ru-RU" sz="2800" dirty="0" smtClean="0"/>
          </a:p>
          <a:p>
            <a:r>
              <a:rPr lang="ru-RU" sz="2800" dirty="0" smtClean="0"/>
              <a:t>3. </a:t>
            </a:r>
            <a:r>
              <a:rPr lang="ru-RU" sz="2800" dirty="0" err="1" smtClean="0"/>
              <a:t>Монда</a:t>
            </a:r>
            <a:r>
              <a:rPr lang="ru-RU" sz="2800" dirty="0" smtClean="0"/>
              <a:t> </a:t>
            </a:r>
            <a:r>
              <a:rPr lang="ru-RU" sz="2800" dirty="0" err="1" smtClean="0"/>
              <a:t>күп милләт кешеләре очрашачак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336704"/>
          </a:xfrm>
        </p:spPr>
        <p:txBody>
          <a:bodyPr>
            <a:normAutofit fontScale="97500"/>
          </a:bodyPr>
          <a:lstStyle/>
          <a:p>
            <a:pPr algn="ctr">
              <a:buNone/>
            </a:pPr>
            <a:r>
              <a:rPr lang="ru-RU" sz="3700" dirty="0" err="1" smtClean="0"/>
              <a:t>Дөрес җаваплар:</a:t>
            </a:r>
            <a:endParaRPr lang="ru-RU" sz="3700" dirty="0" smtClean="0"/>
          </a:p>
          <a:p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 А1  1. </a:t>
            </a:r>
            <a:r>
              <a:rPr lang="ru-RU" sz="3700" dirty="0" err="1" smtClean="0"/>
              <a:t>-ачак/-әчәк, ячак/-ячәк</a:t>
            </a:r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 А2   2. -</a:t>
            </a:r>
            <a:r>
              <a:rPr lang="ru-RU" sz="3700" dirty="0" err="1" smtClean="0"/>
              <a:t>мын</a:t>
            </a:r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 А3. </a:t>
            </a:r>
            <a:r>
              <a:rPr lang="ru-RU" sz="4000" dirty="0" smtClean="0"/>
              <a:t>2. </a:t>
            </a:r>
            <a:r>
              <a:rPr lang="ru-RU" sz="4000" dirty="0" err="1" smtClean="0"/>
              <a:t>Җәй көне Татарстанга</a:t>
            </a:r>
            <a:r>
              <a:rPr lang="ru-RU" sz="4000" dirty="0" smtClean="0"/>
              <a:t> </a:t>
            </a:r>
            <a:r>
              <a:rPr lang="ru-RU" sz="4000" dirty="0" err="1" smtClean="0"/>
              <a:t>бик</a:t>
            </a:r>
            <a:r>
              <a:rPr lang="ru-RU" sz="4000" dirty="0" smtClean="0"/>
              <a:t> </a:t>
            </a:r>
            <a:r>
              <a:rPr lang="ru-RU" sz="4000" dirty="0" err="1" smtClean="0"/>
              <a:t>күп кунаклар</a:t>
            </a:r>
            <a:r>
              <a:rPr lang="ru-RU" sz="4000" dirty="0" smtClean="0"/>
              <a:t> </a:t>
            </a:r>
            <a:r>
              <a:rPr lang="ru-RU" sz="4000" dirty="0" err="1" smtClean="0"/>
              <a:t>киләячәк</a:t>
            </a:r>
            <a:r>
              <a:rPr lang="ru-RU" sz="3700" dirty="0" err="1" smtClean="0"/>
              <a:t>.</a:t>
            </a:r>
            <a:endParaRPr lang="ru-RU" sz="3700" dirty="0" smtClean="0"/>
          </a:p>
          <a:p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485</TotalTime>
  <Words>380</Words>
  <Application>Microsoft Office PowerPoint</Application>
  <PresentationFormat>Экран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Билгеле киләчәк заман хикәя фигыль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Лейля</dc:creator>
  <cp:lastModifiedBy>rozai</cp:lastModifiedBy>
  <cp:revision>53</cp:revision>
  <dcterms:created xsi:type="dcterms:W3CDTF">2014-11-24T10:36:23Z</dcterms:created>
  <dcterms:modified xsi:type="dcterms:W3CDTF">2014-12-01T13:47:06Z</dcterms:modified>
</cp:coreProperties>
</file>